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8" r:id="rId3"/>
    <p:sldId id="265" r:id="rId4"/>
    <p:sldId id="261" r:id="rId5"/>
    <p:sldId id="279" r:id="rId6"/>
    <p:sldId id="280" r:id="rId7"/>
    <p:sldId id="291" r:id="rId8"/>
    <p:sldId id="276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96C3B9C-1140-4175-B6EC-D20A886C0DD5}">
          <p14:sldIdLst>
            <p14:sldId id="256"/>
            <p14:sldId id="258"/>
            <p14:sldId id="265"/>
            <p14:sldId id="261"/>
            <p14:sldId id="279"/>
            <p14:sldId id="280"/>
            <p14:sldId id="291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38" autoAdjust="0"/>
  </p:normalViewPr>
  <p:slideViewPr>
    <p:cSldViewPr>
      <p:cViewPr varScale="1">
        <p:scale>
          <a:sx n="86" d="100"/>
          <a:sy n="86" d="100"/>
        </p:scale>
        <p:origin x="1543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3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CC9BBE7-E24A-4A32-893A-CCAC5307ADE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5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3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3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5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23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6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7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BB5A2-95E3-4F85-9C2E-2864EA098F7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1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1283B-46A0-4770-9181-F267C2040B2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5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25D8-CAF8-436C-9EE8-599AB94B94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7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36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A08AA-8EA0-43F5-8195-A41219687D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F79F-3CE5-42E8-BEC9-6DA0546B574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85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20363-8C0B-458F-9835-92A435D66D9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3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07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E33EF-304A-4065-B075-F9F548425E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72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913BA-ECE5-4D47-81E5-9E96BE0982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57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89EE0-C989-49A6-AF31-E1A610343FA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8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DF09887-D732-4B8E-B546-0915F659EA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3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eti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400" b="1" dirty="0"/>
              <a:t>ROZKVETLÉ MĚSTO ŠTĚTÍ 2021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211" y="4581128"/>
            <a:ext cx="6400800" cy="695325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cs-CZ" sz="4400" dirty="0"/>
              <a:t>Zdravé město Štětí </a:t>
            </a:r>
            <a:br>
              <a:rPr lang="cs-CZ" sz="4400" dirty="0"/>
            </a:br>
            <a:r>
              <a:rPr lang="cs-CZ" sz="4400" dirty="0"/>
              <a:t>a místní Agenda 21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620688"/>
            <a:ext cx="94243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logoZMŠ-f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1" y="620688"/>
            <a:ext cx="79906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06752"/>
            <a:ext cx="94243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ogoZMŠ-f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038" y="606752"/>
            <a:ext cx="79906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3816051" cy="5400000"/>
          </a:xfr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/>
              <a:t>JITKA  KORBOVÁ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272210"/>
            <a:ext cx="3338512" cy="187726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71664"/>
            <a:ext cx="3336925" cy="1878360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5600" y="645337"/>
            <a:ext cx="47121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logoZMŠ-f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99" y="645337"/>
            <a:ext cx="53271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/>
              <a:t>DRAHOMÍRA ŠEBESTOVÁ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069688"/>
            <a:ext cx="3338512" cy="2282311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22" y="2487613"/>
            <a:ext cx="2344531" cy="3446462"/>
          </a:xfrm>
        </p:spPr>
      </p:pic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159" y="645337"/>
            <a:ext cx="47121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ZMŠ-f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27" y="645337"/>
            <a:ext cx="53271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/>
              <a:t>IVANA ROUBÍČKOVÁ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71" y="2487613"/>
            <a:ext cx="2785646" cy="344646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6" y="2487613"/>
            <a:ext cx="2527623" cy="3446462"/>
          </a:xfrm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5673" y="646928"/>
            <a:ext cx="47121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ogoZMŠ-f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46928"/>
            <a:ext cx="53271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dirty="0"/>
              <a:t>ŠÁRKA LUŇÁKOVÁ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0" y="2996952"/>
            <a:ext cx="2160000" cy="2880000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16" y="2893985"/>
            <a:ext cx="2160000" cy="2880000"/>
          </a:xfrm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954" y="645337"/>
            <a:ext cx="47121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ZMŠ-f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295" y="611141"/>
            <a:ext cx="53271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33" y="3253985"/>
            <a:ext cx="2880000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/>
              <a:t>MARIE  VALENTOVÁ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4" y="3017395"/>
            <a:ext cx="3464353" cy="2520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78" y="3017395"/>
            <a:ext cx="3065144" cy="2520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697638"/>
            <a:ext cx="47121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logoZMŠ-f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97638"/>
            <a:ext cx="53271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771180" y="2492896"/>
            <a:ext cx="7772400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br>
              <a:rPr lang="cs-CZ" sz="5400" dirty="0"/>
            </a:br>
            <a:br>
              <a:rPr lang="cs-CZ" dirty="0"/>
            </a:br>
            <a:r>
              <a:rPr lang="cs-CZ" dirty="0"/>
              <a:t>Více informací na: </a:t>
            </a:r>
            <a:br>
              <a:rPr lang="cs-CZ" dirty="0"/>
            </a:br>
            <a:r>
              <a:rPr lang="cs-CZ" dirty="0">
                <a:hlinkClick r:id="rId2"/>
              </a:rPr>
              <a:t>www.steti.cz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7959" y="3010376"/>
            <a:ext cx="6400800" cy="27138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/>
              <a:t>Děkuji Vám za pozornost!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				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1145" y="630574"/>
            <a:ext cx="94243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ZMŠ-f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92" y="611389"/>
            <a:ext cx="79906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44</Words>
  <Application>Microsoft Office PowerPoint</Application>
  <PresentationFormat>Předvádění na obrazovce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ROZKVETLÉ MĚSTO ŠTĚTÍ 2021</vt:lpstr>
      <vt:lpstr>Prezentace aplikace PowerPoint</vt:lpstr>
      <vt:lpstr>JITKA  KORBOVÁ</vt:lpstr>
      <vt:lpstr>DRAHOMÍRA ŠEBESTOVÁ</vt:lpstr>
      <vt:lpstr>IVANA ROUBÍČKOVÁ</vt:lpstr>
      <vt:lpstr>ŠÁRKA LUŇÁKOVÁ</vt:lpstr>
      <vt:lpstr>MARIE  VALENTOVÁ</vt:lpstr>
      <vt:lpstr>  Více informací na:  www.steti.cz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- 1. 11. 2012</dc:title>
  <dc:creator>kjunkova</dc:creator>
  <cp:lastModifiedBy>Jana Lebdušková</cp:lastModifiedBy>
  <cp:revision>42</cp:revision>
  <dcterms:created xsi:type="dcterms:W3CDTF">2012-10-25T10:21:11Z</dcterms:created>
  <dcterms:modified xsi:type="dcterms:W3CDTF">2021-11-16T13:22:29Z</dcterms:modified>
</cp:coreProperties>
</file>