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97" r:id="rId5"/>
    <p:sldId id="298" r:id="rId6"/>
    <p:sldId id="299" r:id="rId7"/>
    <p:sldId id="300" r:id="rId8"/>
    <p:sldId id="276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FF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BBE7-E24A-4A32-893A-CCAC5307A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B5A2-95E3-4F85-9C2E-2864EA098F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1283B-46A0-4770-9181-F267C2040B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25D8-CAF8-436C-9EE8-599AB94B94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8107-5438-456C-A9CB-FFF32622CE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EFD3-EC97-46B3-B325-EDE57FD35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A08AA-8EA0-43F5-8195-A41219687D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4F79F-3CE5-42E8-BEC9-6DA0546B5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0363-8C0B-458F-9835-92A435D66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A86B0-0EB8-4AFA-8C63-1007C6082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E33EF-304A-4065-B075-F9F548425E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13BA-ECE5-4D47-81E5-9E96BE098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9EE0-C989-49A6-AF31-E1A610343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F09887-D732-4B8E-B546-0915F659EA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nszm.cz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stet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dravemesto@steti.cz" TargetMode="External"/><Relationship Id="rId5" Type="http://schemas.openxmlformats.org/officeDocument/2006/relationships/hyperlink" Target="mailto:miroslav.andrt@steti.cz" TargetMode="External"/><Relationship Id="rId4" Type="http://schemas.openxmlformats.org/officeDocument/2006/relationships/hyperlink" Target="http://www.ma21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pPr eaLnBrk="1" hangingPunct="1"/>
            <a:r>
              <a:rPr lang="cs-CZ" sz="5400" b="1" dirty="0" smtClean="0"/>
              <a:t>KULATÝ STŮL</a:t>
            </a:r>
            <a:br>
              <a:rPr lang="cs-CZ" sz="5400" b="1" dirty="0" smtClean="0"/>
            </a:br>
            <a:r>
              <a:rPr lang="cs-CZ" sz="5400" b="1" dirty="0" smtClean="0">
                <a:solidFill>
                  <a:srgbClr val="00B050"/>
                </a:solidFill>
              </a:rPr>
              <a:t>ZELEŇ</a:t>
            </a: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29. 5. 2019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21088"/>
            <a:ext cx="6400800" cy="1775048"/>
          </a:xfrm>
        </p:spPr>
        <p:txBody>
          <a:bodyPr/>
          <a:lstStyle/>
          <a:p>
            <a:pPr eaLnBrk="1" hangingPunct="1"/>
            <a:r>
              <a:rPr lang="cs-CZ" sz="4400" dirty="0" smtClean="0"/>
              <a:t>Zdravé město Štětí                    a místní Agenda 21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5445125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/>
              <a:t>Hlavní témata k diskusi: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760"/>
            <a:ext cx="8820150" cy="5470178"/>
          </a:xfrm>
        </p:spPr>
        <p:txBody>
          <a:bodyPr/>
          <a:lstStyle/>
          <a:p>
            <a:pPr eaLnBrk="1" hangingPunct="1"/>
            <a:r>
              <a:rPr lang="cs-CZ" b="1" dirty="0" smtClean="0"/>
              <a:t>Zeleň ve městě a obcích </a:t>
            </a:r>
            <a:r>
              <a:rPr lang="cs-CZ" dirty="0" smtClean="0"/>
              <a:t>(v </a:t>
            </a:r>
            <a:r>
              <a:rPr lang="cs-CZ" dirty="0" err="1" smtClean="0"/>
              <a:t>intravilánu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b="1" dirty="0" smtClean="0"/>
              <a:t>trávníky</a:t>
            </a:r>
          </a:p>
          <a:p>
            <a:pPr lvl="1" eaLnBrk="1" hangingPunct="1"/>
            <a:r>
              <a:rPr lang="cs-CZ" b="1" dirty="0" smtClean="0"/>
              <a:t>keře</a:t>
            </a:r>
          </a:p>
          <a:p>
            <a:pPr lvl="1" eaLnBrk="1" hangingPunct="1"/>
            <a:r>
              <a:rPr lang="cs-CZ" b="1" dirty="0" smtClean="0"/>
              <a:t>stromy / parky / hřbitovy</a:t>
            </a:r>
          </a:p>
          <a:p>
            <a:pPr eaLnBrk="1" hangingPunct="1"/>
            <a:r>
              <a:rPr lang="cs-CZ" b="1" dirty="0" smtClean="0"/>
              <a:t>Zeleň mimo zastavěné území </a:t>
            </a:r>
            <a:r>
              <a:rPr lang="cs-CZ" dirty="0" smtClean="0"/>
              <a:t>(v </a:t>
            </a:r>
            <a:r>
              <a:rPr lang="cs-CZ" dirty="0" err="1" smtClean="0"/>
              <a:t>extravilánu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b="1" dirty="0" smtClean="0"/>
              <a:t>obnova alejí</a:t>
            </a:r>
          </a:p>
          <a:p>
            <a:pPr lvl="1" eaLnBrk="1" hangingPunct="1"/>
            <a:r>
              <a:rPr lang="cs-CZ" b="1" dirty="0" smtClean="0"/>
              <a:t>příměstská zeleň </a:t>
            </a:r>
            <a:r>
              <a:rPr lang="cs-CZ" dirty="0" smtClean="0"/>
              <a:t>(nábřeží, lesíky)</a:t>
            </a:r>
          </a:p>
          <a:p>
            <a:pPr lvl="1" eaLnBrk="1" hangingPunct="1"/>
            <a:r>
              <a:rPr lang="cs-CZ" b="1" dirty="0" smtClean="0"/>
              <a:t>remízy, biocentra, biokoridory </a:t>
            </a:r>
            <a:r>
              <a:rPr lang="cs-CZ" dirty="0" smtClean="0"/>
              <a:t>apod.</a:t>
            </a:r>
          </a:p>
          <a:p>
            <a:pPr eaLnBrk="1" hangingPunct="1"/>
            <a:r>
              <a:rPr lang="cs-CZ" b="1" dirty="0" smtClean="0"/>
              <a:t>Zalévání a hospodaření s dešťovou vodou</a:t>
            </a:r>
          </a:p>
          <a:p>
            <a:pPr eaLnBrk="1" hangingPunct="1"/>
            <a:r>
              <a:rPr lang="cs-CZ" b="1" dirty="0" smtClean="0"/>
              <a:t>Protierozní opatření </a:t>
            </a:r>
            <a:r>
              <a:rPr lang="cs-CZ" dirty="0" smtClean="0"/>
              <a:t>(mokřady, poldry aj.)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4149080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/>
              <a:t>TRÁVNÍKY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280" cy="53213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b="1" dirty="0" smtClean="0"/>
              <a:t>CO CHCEME MÍT? 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anglický trávník nebo louku?</a:t>
            </a:r>
          </a:p>
          <a:p>
            <a:pPr marL="0" indent="0" eaLnBrk="1" hangingPunct="1">
              <a:buNone/>
            </a:pPr>
            <a:r>
              <a:rPr lang="cs-CZ" sz="2800" b="1" dirty="0"/>
              <a:t>– </a:t>
            </a:r>
            <a:r>
              <a:rPr lang="cs-CZ" sz="2800" b="1" dirty="0" smtClean="0"/>
              <a:t>květinové záhony nebo zelené plochy?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jak často a na jakou výšku sekat?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kolik investovat (hnojení, kultivace aj.)?</a:t>
            </a:r>
          </a:p>
          <a:p>
            <a:pPr marL="0" indent="0" eaLnBrk="1" hangingPunct="1">
              <a:buNone/>
            </a:pPr>
            <a:endParaRPr lang="cs-CZ" sz="800" b="1" dirty="0" smtClean="0"/>
          </a:p>
          <a:p>
            <a:pPr marL="0" indent="0" eaLnBrk="1" hangingPunct="1">
              <a:buNone/>
            </a:pPr>
            <a:r>
              <a:rPr lang="cs-CZ" sz="2800" b="1" dirty="0" smtClean="0"/>
              <a:t>NÁMITKY PROTI VZROSTLÉ ZELENI VE MĚSTĚ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alergici (pyly, hmyz)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nežádoucí hmyz (klíšťata, </a:t>
            </a:r>
            <a:r>
              <a:rPr lang="cs-CZ" sz="2800" b="1" dirty="0" err="1" smtClean="0"/>
              <a:t>zápřednice</a:t>
            </a:r>
            <a:r>
              <a:rPr lang="cs-CZ" sz="2800" b="1" dirty="0" smtClean="0"/>
              <a:t>)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pejskaři – nejdou sbírat </a:t>
            </a:r>
            <a:r>
              <a:rPr lang="cs-CZ" sz="2800" b="1" dirty="0" err="1" smtClean="0"/>
              <a:t>hovínka</a:t>
            </a:r>
            <a:r>
              <a:rPr lang="cs-CZ" sz="2800" b="1" dirty="0" smtClean="0"/>
              <a:t>, ztrácí se psi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rodiče a děti – nemohou všude volně pobíhat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1266825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/>
              <a:t>KEŘE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435280" cy="496612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b="1" dirty="0" smtClean="0"/>
              <a:t>JAKÉ DRUHY KEŘŮ VOLIT? 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JAKOU ÚLOHU MAJÍ KEŘE VE MĚSTĚ PLNIT?</a:t>
            </a:r>
          </a:p>
          <a:p>
            <a:pPr marL="0" indent="0" eaLnBrk="1" hangingPunct="1">
              <a:buNone/>
            </a:pPr>
            <a:endParaRPr lang="cs-CZ" sz="2800" b="1" dirty="0" smtClean="0"/>
          </a:p>
          <a:p>
            <a:pPr marL="0" indent="0" eaLnBrk="1" hangingPunct="1">
              <a:buNone/>
            </a:pPr>
            <a:endParaRPr lang="cs-CZ" sz="2800" b="1" dirty="0"/>
          </a:p>
          <a:p>
            <a:pPr marL="0" indent="0" eaLnBrk="1" hangingPunct="1">
              <a:buNone/>
            </a:pPr>
            <a:r>
              <a:rPr lang="cs-CZ" sz="2800" b="1" dirty="0" smtClean="0"/>
              <a:t>NÁMITKY PROTI KEŘŮM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bezpečnost – zhoršují rozhledové poměry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zasahují do jízdních nebo průchozích profilů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čistota a pořádek – soustřeďují se pod nimi odpadky, někdy i útočiště pro bezdomovce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2996952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669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/>
              <a:t>STROMY, PARKY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39817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b="1" dirty="0" smtClean="0"/>
              <a:t>JAKÉ DRUHY STROMŮ VOLIT? 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KAM JE VHODNĚ UMÍSŤOVAT?</a:t>
            </a:r>
          </a:p>
          <a:p>
            <a:pPr marL="0" indent="0" eaLnBrk="1" hangingPunct="1">
              <a:buNone/>
            </a:pPr>
            <a:endParaRPr lang="cs-CZ" sz="1000" b="1" dirty="0" smtClean="0"/>
          </a:p>
          <a:p>
            <a:pPr marL="0" indent="0" eaLnBrk="1" hangingPunct="1">
              <a:buNone/>
            </a:pPr>
            <a:r>
              <a:rPr lang="cs-CZ" sz="2800" b="1" dirty="0" smtClean="0"/>
              <a:t>SPECIFIKUM ŠTĚTÍ:                                                chaoticky vedené inženýrské sítě</a:t>
            </a:r>
          </a:p>
          <a:p>
            <a:pPr marL="0" indent="0" eaLnBrk="1" hangingPunct="1">
              <a:buNone/>
            </a:pPr>
            <a:endParaRPr lang="cs-CZ" sz="1000" b="1" dirty="0"/>
          </a:p>
          <a:p>
            <a:pPr marL="0" indent="0" eaLnBrk="1" hangingPunct="1">
              <a:buNone/>
            </a:pPr>
            <a:r>
              <a:rPr lang="cs-CZ" sz="2800" b="1" dirty="0" smtClean="0"/>
              <a:t>NÁMITKY PROTI STROMŮM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bezpečnost – mohou spadnout (i jen větev)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auta – padá z nich něco (kálí ptáci, lepkavé aj.)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domy a okapy – ucpávají dešťové svody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byty – příliš stíní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– kamerový systém – cloní ve výhledu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132856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614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/>
          <a:lstStyle/>
          <a:p>
            <a:pPr eaLnBrk="1" hangingPunct="1"/>
            <a:r>
              <a:rPr lang="cs-CZ" sz="4000" b="1" u="sng" dirty="0" smtClean="0"/>
              <a:t>SYSTÉMOVÁ OPATŘENÍ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566124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b="1" dirty="0" smtClean="0"/>
              <a:t>PASPORT ZELENĚ (zejm. stromů a keřů)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KONCEPCE VÝSADBY ZELENĚ</a:t>
            </a:r>
          </a:p>
          <a:p>
            <a:pPr marL="0" indent="0" eaLnBrk="1" hangingPunct="1">
              <a:buNone/>
            </a:pPr>
            <a:r>
              <a:rPr lang="cs-CZ" sz="2800" b="1" dirty="0" smtClean="0"/>
              <a:t>MANAGEMENT SPRÁVY A ÚDRŽBY ZELENĚ</a:t>
            </a:r>
          </a:p>
          <a:p>
            <a:pPr marL="0" indent="0" eaLnBrk="1" hangingPunct="1">
              <a:buNone/>
            </a:pPr>
            <a:endParaRPr lang="cs-CZ" sz="800" b="1" dirty="0" smtClean="0"/>
          </a:p>
          <a:p>
            <a:pPr marL="0" indent="0" eaLnBrk="1" hangingPunct="1">
              <a:buNone/>
            </a:pPr>
            <a:r>
              <a:rPr lang="cs-CZ" sz="2800" b="1" u="sng" dirty="0" smtClean="0"/>
              <a:t>PROJEKTY: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revitalizace sídelní zeleně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budování vodních ploch, tůněk, rybníčků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výstavba retenčních či zasakovacích nádrží (otevřené, podzemní) – zasakování / zalévání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systémy závlahy – zejm. stromů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oddělení dešťové a splaškové kanalizace</a:t>
            </a:r>
          </a:p>
          <a:p>
            <a:pPr eaLnBrk="1" hangingPunct="1">
              <a:buFontTx/>
              <a:buChar char="-"/>
            </a:pPr>
            <a:r>
              <a:rPr lang="cs-CZ" sz="2800" b="1" dirty="0" smtClean="0"/>
              <a:t>opatření v krajině (</a:t>
            </a:r>
            <a:r>
              <a:rPr lang="cs-CZ" sz="2800" b="1" dirty="0" err="1" smtClean="0"/>
              <a:t>vododržnost</a:t>
            </a:r>
            <a:r>
              <a:rPr lang="cs-CZ" sz="2800" b="1" dirty="0" smtClean="0"/>
              <a:t>, protierozní)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5218" y="2924944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575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/>
              <a:t>INOVACE 2019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398170"/>
          </a:xfrm>
        </p:spPr>
        <p:txBody>
          <a:bodyPr/>
          <a:lstStyle/>
          <a:p>
            <a:pPr marL="0" indent="0" eaLnBrk="1" hangingPunct="1">
              <a:buNone/>
            </a:pPr>
            <a:endParaRPr lang="cs-CZ" sz="2800" b="1" dirty="0" smtClean="0"/>
          </a:p>
          <a:p>
            <a:pPr marL="0" indent="0" eaLnBrk="1" hangingPunct="1">
              <a:buNone/>
            </a:pPr>
            <a:r>
              <a:rPr lang="cs-CZ" sz="2800" b="1" dirty="0" smtClean="0"/>
              <a:t>VYHLÁŠENA SOUTĚŽ O CENY!!</a:t>
            </a:r>
          </a:p>
          <a:p>
            <a:pPr marL="0" indent="0" eaLnBrk="1" hangingPunct="1">
              <a:buNone/>
            </a:pPr>
            <a:endParaRPr lang="cs-CZ" sz="2800" b="1" dirty="0"/>
          </a:p>
          <a:p>
            <a:pPr marL="0" indent="0" eaLnBrk="1" hangingPunct="1">
              <a:buNone/>
            </a:pPr>
            <a:r>
              <a:rPr lang="cs-CZ" sz="2800" b="1" dirty="0" smtClean="0"/>
              <a:t>„ROZKVETLÉ MĚSTO ŠTĚTÍ 2019“</a:t>
            </a:r>
          </a:p>
          <a:p>
            <a:pPr marL="0" indent="0" eaLnBrk="1" hangingPunct="1">
              <a:buNone/>
            </a:pPr>
            <a:endParaRPr lang="cs-CZ" sz="2800" b="1" dirty="0"/>
          </a:p>
          <a:p>
            <a:pPr marL="0" indent="0" eaLnBrk="1" hangingPunct="1">
              <a:buNone/>
            </a:pPr>
            <a:r>
              <a:rPr lang="cs-CZ" sz="2800" b="1" u="sng" dirty="0" smtClean="0"/>
              <a:t>4 soutěžní kategorie:</a:t>
            </a:r>
          </a:p>
          <a:p>
            <a:pPr marL="514350" indent="-514350" eaLnBrk="1" hangingPunct="1">
              <a:buAutoNum type="arabicPeriod"/>
            </a:pPr>
            <a:r>
              <a:rPr lang="cs-CZ" sz="2800" b="1" dirty="0" smtClean="0"/>
              <a:t>rozkvetlé okno / balkon v obytných domech</a:t>
            </a:r>
          </a:p>
          <a:p>
            <a:pPr marL="514350" indent="-514350" eaLnBrk="1" hangingPunct="1">
              <a:buAutoNum type="arabicPeriod"/>
            </a:pPr>
            <a:r>
              <a:rPr lang="cs-CZ" sz="2800" b="1" dirty="0" smtClean="0"/>
              <a:t>rozkvetlé okno / balkon v rodinných domech</a:t>
            </a:r>
          </a:p>
          <a:p>
            <a:pPr marL="514350" indent="-514350" eaLnBrk="1" hangingPunct="1">
              <a:buAutoNum type="arabicPeriod"/>
            </a:pPr>
            <a:r>
              <a:rPr lang="cs-CZ" sz="2800" b="1" dirty="0" smtClean="0"/>
              <a:t>květinová výzdoba předzahrádek byt. domů</a:t>
            </a:r>
          </a:p>
          <a:p>
            <a:pPr marL="514350" indent="-514350" eaLnBrk="1" hangingPunct="1">
              <a:buAutoNum type="arabicPeriod"/>
            </a:pPr>
            <a:r>
              <a:rPr lang="cs-CZ" sz="2800" b="1" dirty="0" smtClean="0"/>
              <a:t>květinová výzdoba předzahrádek rodin. domů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logoZMŠ-f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132856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69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Závěr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Více informací na: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steti.cz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nszm.cz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hlinkClick r:id="rId4"/>
              </a:rPr>
              <a:t>www.ma21.cz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Děkuji Vám za pozornost!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				Miroslav Andrt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				místostarosta                   				</a:t>
            </a:r>
            <a:r>
              <a:rPr lang="cs-CZ" sz="2800" dirty="0" err="1" smtClean="0">
                <a:hlinkClick r:id="rId5"/>
              </a:rPr>
              <a:t>miroslav.andrt</a:t>
            </a:r>
            <a:r>
              <a:rPr lang="cs-CZ" sz="2800" dirty="0" smtClean="0">
                <a:hlinkClick r:id="rId5"/>
              </a:rPr>
              <a:t>@</a:t>
            </a:r>
            <a:r>
              <a:rPr lang="cs-CZ" sz="2800" dirty="0" err="1" smtClean="0">
                <a:hlinkClick r:id="rId5"/>
              </a:rPr>
              <a:t>steti.cz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				</a:t>
            </a:r>
            <a:r>
              <a:rPr lang="cs-CZ" sz="2800" dirty="0" err="1" smtClean="0">
                <a:hlinkClick r:id="rId6"/>
              </a:rPr>
              <a:t>zdravemesto</a:t>
            </a:r>
            <a:r>
              <a:rPr lang="cs-CZ" sz="2800" dirty="0" smtClean="0">
                <a:hlinkClick r:id="rId6"/>
              </a:rPr>
              <a:t>@</a:t>
            </a:r>
            <a:r>
              <a:rPr lang="cs-CZ" sz="2800" dirty="0" err="1" smtClean="0">
                <a:hlinkClick r:id="rId6"/>
              </a:rPr>
              <a:t>steti.cz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7286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ZMŠ-fi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5013176"/>
            <a:ext cx="957262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16146</TotalTime>
  <Words>377</Words>
  <Application>Microsoft Office PowerPoint</Application>
  <PresentationFormat>Předvádění na obrazovce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KULATÝ STŮL ZELEŇ 29. 5. 2019</vt:lpstr>
      <vt:lpstr>Hlavní témata k diskusi:</vt:lpstr>
      <vt:lpstr>TRÁVNÍKY</vt:lpstr>
      <vt:lpstr>KEŘE</vt:lpstr>
      <vt:lpstr>STROMY, PARKY</vt:lpstr>
      <vt:lpstr>SYSTÉMOVÁ OPATŘENÍ</vt:lpstr>
      <vt:lpstr>INOVACE 2019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- 1. 11. 2012</dc:title>
  <dc:creator>kjunkova</dc:creator>
  <cp:lastModifiedBy>administrator</cp:lastModifiedBy>
  <cp:revision>44</cp:revision>
  <dcterms:created xsi:type="dcterms:W3CDTF">2012-10-25T10:21:11Z</dcterms:created>
  <dcterms:modified xsi:type="dcterms:W3CDTF">2019-06-10T07:14:17Z</dcterms:modified>
</cp:coreProperties>
</file>